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099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62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941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060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58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24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4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22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643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32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144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6873-B839-462A-9A0C-0B9AC2549041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77BA-E3C3-4A95-9384-71FC92A4D3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42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85800" y="1447800"/>
            <a:ext cx="7772400" cy="2895600"/>
            <a:chOff x="685800" y="1447800"/>
            <a:chExt cx="7772400" cy="2895600"/>
          </a:xfrm>
        </p:grpSpPr>
        <p:sp>
          <p:nvSpPr>
            <p:cNvPr id="4" name="Rectangle 3"/>
            <p:cNvSpPr/>
            <p:nvPr/>
          </p:nvSpPr>
          <p:spPr>
            <a:xfrm>
              <a:off x="685800" y="1447800"/>
              <a:ext cx="7772400" cy="2895600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92000">
                  <a:srgbClr val="9CB86E"/>
                </a:gs>
              </a:gsLst>
              <a:lin ang="5400000" scaled="0"/>
            </a:gra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38200" y="1600200"/>
              <a:ext cx="7467600" cy="2649166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90800" y="2590800"/>
              <a:ext cx="34932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Banner (468 x 60)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9006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5800" y="1447800"/>
            <a:ext cx="7772400" cy="2895600"/>
            <a:chOff x="685800" y="1447800"/>
            <a:chExt cx="7772400" cy="2895600"/>
          </a:xfrm>
        </p:grpSpPr>
        <p:sp>
          <p:nvSpPr>
            <p:cNvPr id="5" name="Rectangle 4"/>
            <p:cNvSpPr/>
            <p:nvPr/>
          </p:nvSpPr>
          <p:spPr>
            <a:xfrm>
              <a:off x="685800" y="1447800"/>
              <a:ext cx="7772400" cy="2895600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92000">
                  <a:srgbClr val="9CB86E"/>
                </a:gs>
              </a:gsLst>
              <a:lin ang="5400000" scaled="0"/>
            </a:gra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8200" y="1600200"/>
              <a:ext cx="7467600" cy="2649166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90800" y="2590800"/>
              <a:ext cx="34932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Banner </a:t>
              </a:r>
              <a:r>
                <a:rPr lang="en-US" sz="3600" dirty="0" smtClean="0"/>
                <a:t>(729 </a:t>
              </a:r>
              <a:r>
                <a:rPr lang="en-US" sz="3600" dirty="0" smtClean="0"/>
                <a:t>x </a:t>
              </a:r>
              <a:r>
                <a:rPr lang="en-US" sz="3600" dirty="0" smtClean="0"/>
                <a:t>90</a:t>
              </a:r>
              <a:r>
                <a:rPr lang="en-US" sz="3600" dirty="0" smtClean="0"/>
                <a:t>)</a:t>
              </a:r>
              <a:endParaRPr lang="en-US" sz="36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DIBIN</dc:creator>
  <cp:lastModifiedBy>Sys5</cp:lastModifiedBy>
  <cp:revision>2</cp:revision>
  <dcterms:created xsi:type="dcterms:W3CDTF">2012-01-26T06:31:04Z</dcterms:created>
  <dcterms:modified xsi:type="dcterms:W3CDTF">2012-01-26T06:44:40Z</dcterms:modified>
</cp:coreProperties>
</file>